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427" r:id="rId5"/>
    <p:sldId id="429" r:id="rId6"/>
    <p:sldId id="430" r:id="rId7"/>
    <p:sldId id="431" r:id="rId8"/>
    <p:sldId id="453" r:id="rId9"/>
    <p:sldId id="454" r:id="rId10"/>
    <p:sldId id="446" r:id="rId11"/>
    <p:sldId id="447" r:id="rId12"/>
    <p:sldId id="448" r:id="rId13"/>
    <p:sldId id="459" r:id="rId14"/>
    <p:sldId id="488" r:id="rId15"/>
    <p:sldId id="458" r:id="rId16"/>
    <p:sldId id="489" r:id="rId17"/>
    <p:sldId id="490" r:id="rId18"/>
    <p:sldId id="478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4782"/>
    <a:srgbClr val="3088CD"/>
    <a:srgbClr val="173E7A"/>
    <a:srgbClr val="830936"/>
    <a:srgbClr val="8309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254E9-92D3-4100-B086-41B0CB478F6E}" v="9" dt="2025-09-04T19:42:20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27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, Megan VBASFAL" userId="0ff3345d-622f-4cba-87bd-6211784a3cd9" providerId="ADAL" clId="{A66254E9-92D3-4100-B086-41B0CB478F6E}"/>
    <pc:docChg chg="undo custSel delSld modSld sldOrd">
      <pc:chgData name="Carter, Megan VBASFAL" userId="0ff3345d-622f-4cba-87bd-6211784a3cd9" providerId="ADAL" clId="{A66254E9-92D3-4100-B086-41B0CB478F6E}" dt="2025-09-05T12:38:07.136" v="2601" actId="2696"/>
      <pc:docMkLst>
        <pc:docMk/>
      </pc:docMkLst>
      <pc:sldChg chg="modSp mod">
        <pc:chgData name="Carter, Megan VBASFAL" userId="0ff3345d-622f-4cba-87bd-6211784a3cd9" providerId="ADAL" clId="{A66254E9-92D3-4100-B086-41B0CB478F6E}" dt="2025-09-04T13:58:25.922" v="211" actId="20577"/>
        <pc:sldMkLst>
          <pc:docMk/>
          <pc:sldMk cId="0" sldId="427"/>
        </pc:sldMkLst>
        <pc:spChg chg="mod">
          <ac:chgData name="Carter, Megan VBASFAL" userId="0ff3345d-622f-4cba-87bd-6211784a3cd9" providerId="ADAL" clId="{A66254E9-92D3-4100-B086-41B0CB478F6E}" dt="2025-09-04T13:58:25.922" v="211" actId="20577"/>
          <ac:spMkLst>
            <pc:docMk/>
            <pc:sldMk cId="0" sldId="427"/>
            <ac:spMk id="2" creationId="{A5A2D260-6F27-8185-E928-D7BB0009D4F2}"/>
          </ac:spMkLst>
        </pc:spChg>
      </pc:sldChg>
      <pc:sldChg chg="modSp mod">
        <pc:chgData name="Carter, Megan VBASFAL" userId="0ff3345d-622f-4cba-87bd-6211784a3cd9" providerId="ADAL" clId="{A66254E9-92D3-4100-B086-41B0CB478F6E}" dt="2025-09-04T19:46:40.352" v="2575" actId="255"/>
        <pc:sldMkLst>
          <pc:docMk/>
          <pc:sldMk cId="2513622790" sldId="429"/>
        </pc:sldMkLst>
        <pc:spChg chg="mod">
          <ac:chgData name="Carter, Megan VBASFAL" userId="0ff3345d-622f-4cba-87bd-6211784a3cd9" providerId="ADAL" clId="{A66254E9-92D3-4100-B086-41B0CB478F6E}" dt="2025-09-04T19:44:44.543" v="2445" actId="20577"/>
          <ac:spMkLst>
            <pc:docMk/>
            <pc:sldMk cId="2513622790" sldId="429"/>
            <ac:spMk id="2" creationId="{51DF977B-1349-202C-A179-91013E331A62}"/>
          </ac:spMkLst>
        </pc:spChg>
        <pc:spChg chg="mod">
          <ac:chgData name="Carter, Megan VBASFAL" userId="0ff3345d-622f-4cba-87bd-6211784a3cd9" providerId="ADAL" clId="{A66254E9-92D3-4100-B086-41B0CB478F6E}" dt="2025-09-04T19:46:40.352" v="2575" actId="255"/>
          <ac:spMkLst>
            <pc:docMk/>
            <pc:sldMk cId="2513622790" sldId="429"/>
            <ac:spMk id="3" creationId="{D53D06FC-0C6C-B456-4F5D-453C380C90A1}"/>
          </ac:spMkLst>
        </pc:spChg>
      </pc:sldChg>
      <pc:sldChg chg="modSp mod">
        <pc:chgData name="Carter, Megan VBASFAL" userId="0ff3345d-622f-4cba-87bd-6211784a3cd9" providerId="ADAL" clId="{A66254E9-92D3-4100-B086-41B0CB478F6E}" dt="2025-09-04T18:13:33.244" v="720" actId="20577"/>
        <pc:sldMkLst>
          <pc:docMk/>
          <pc:sldMk cId="600166265" sldId="430"/>
        </pc:sldMkLst>
        <pc:spChg chg="mod">
          <ac:chgData name="Carter, Megan VBASFAL" userId="0ff3345d-622f-4cba-87bd-6211784a3cd9" providerId="ADAL" clId="{A66254E9-92D3-4100-B086-41B0CB478F6E}" dt="2025-09-04T18:10:55.959" v="272" actId="20577"/>
          <ac:spMkLst>
            <pc:docMk/>
            <pc:sldMk cId="600166265" sldId="430"/>
            <ac:spMk id="2" creationId="{40A90BE3-68EC-5CC7-3C7E-7768F0D11438}"/>
          </ac:spMkLst>
        </pc:spChg>
        <pc:spChg chg="mod">
          <ac:chgData name="Carter, Megan VBASFAL" userId="0ff3345d-622f-4cba-87bd-6211784a3cd9" providerId="ADAL" clId="{A66254E9-92D3-4100-B086-41B0CB478F6E}" dt="2025-09-04T18:13:33.244" v="720" actId="20577"/>
          <ac:spMkLst>
            <pc:docMk/>
            <pc:sldMk cId="600166265" sldId="430"/>
            <ac:spMk id="3" creationId="{3EFF53D9-9378-B322-E7F6-E2D52FD1709F}"/>
          </ac:spMkLst>
        </pc:spChg>
      </pc:sldChg>
      <pc:sldChg chg="addSp delSp modSp mod">
        <pc:chgData name="Carter, Megan VBASFAL" userId="0ff3345d-622f-4cba-87bd-6211784a3cd9" providerId="ADAL" clId="{A66254E9-92D3-4100-B086-41B0CB478F6E}" dt="2025-09-04T18:15:34.128" v="1016" actId="20577"/>
        <pc:sldMkLst>
          <pc:docMk/>
          <pc:sldMk cId="3956448604" sldId="431"/>
        </pc:sldMkLst>
        <pc:spChg chg="mod">
          <ac:chgData name="Carter, Megan VBASFAL" userId="0ff3345d-622f-4cba-87bd-6211784a3cd9" providerId="ADAL" clId="{A66254E9-92D3-4100-B086-41B0CB478F6E}" dt="2025-09-04T18:13:57.852" v="739" actId="20577"/>
          <ac:spMkLst>
            <pc:docMk/>
            <pc:sldMk cId="3956448604" sldId="431"/>
            <ac:spMk id="2" creationId="{2B0918EE-2D1C-4E97-090B-4C37998E88B4}"/>
          </ac:spMkLst>
        </pc:spChg>
        <pc:spChg chg="del">
          <ac:chgData name="Carter, Megan VBASFAL" userId="0ff3345d-622f-4cba-87bd-6211784a3cd9" providerId="ADAL" clId="{A66254E9-92D3-4100-B086-41B0CB478F6E}" dt="2025-09-04T18:14:02.274" v="740" actId="478"/>
          <ac:spMkLst>
            <pc:docMk/>
            <pc:sldMk cId="3956448604" sldId="431"/>
            <ac:spMk id="5" creationId="{913D48B4-5CEE-B0BE-23C7-C13C86A8AB69}"/>
          </ac:spMkLst>
        </pc:spChg>
        <pc:spChg chg="add del mod">
          <ac:chgData name="Carter, Megan VBASFAL" userId="0ff3345d-622f-4cba-87bd-6211784a3cd9" providerId="ADAL" clId="{A66254E9-92D3-4100-B086-41B0CB478F6E}" dt="2025-09-04T18:14:04.201" v="741" actId="478"/>
          <ac:spMkLst>
            <pc:docMk/>
            <pc:sldMk cId="3956448604" sldId="431"/>
            <ac:spMk id="7" creationId="{96374760-C21B-9499-0A7B-F9E8F21CC881}"/>
          </ac:spMkLst>
        </pc:spChg>
        <pc:spChg chg="del">
          <ac:chgData name="Carter, Megan VBASFAL" userId="0ff3345d-622f-4cba-87bd-6211784a3cd9" providerId="ADAL" clId="{A66254E9-92D3-4100-B086-41B0CB478F6E}" dt="2025-09-04T18:14:11.416" v="743" actId="478"/>
          <ac:spMkLst>
            <pc:docMk/>
            <pc:sldMk cId="3956448604" sldId="431"/>
            <ac:spMk id="8" creationId="{9B26FD33-349F-CA77-B3C7-C23A480D26C4}"/>
          </ac:spMkLst>
        </pc:spChg>
        <pc:spChg chg="add mod">
          <ac:chgData name="Carter, Megan VBASFAL" userId="0ff3345d-622f-4cba-87bd-6211784a3cd9" providerId="ADAL" clId="{A66254E9-92D3-4100-B086-41B0CB478F6E}" dt="2025-09-04T18:15:34.128" v="1016" actId="20577"/>
          <ac:spMkLst>
            <pc:docMk/>
            <pc:sldMk cId="3956448604" sldId="431"/>
            <ac:spMk id="9" creationId="{A9DF1491-0537-2CC6-F83E-6B4F92D4EC14}"/>
          </ac:spMkLst>
        </pc:spChg>
        <pc:graphicFrameChg chg="del">
          <ac:chgData name="Carter, Megan VBASFAL" userId="0ff3345d-622f-4cba-87bd-6211784a3cd9" providerId="ADAL" clId="{A66254E9-92D3-4100-B086-41B0CB478F6E}" dt="2025-09-04T18:14:05.337" v="742" actId="478"/>
          <ac:graphicFrameMkLst>
            <pc:docMk/>
            <pc:sldMk cId="3956448604" sldId="431"/>
            <ac:graphicFrameMk id="6" creationId="{125827BB-46EF-299A-7531-6A7083885065}"/>
          </ac:graphicFrameMkLst>
        </pc:graphicFrameChg>
      </pc:sldChg>
      <pc:sldChg chg="addSp delSp modSp del mod setBg">
        <pc:chgData name="Carter, Megan VBASFAL" userId="0ff3345d-622f-4cba-87bd-6211784a3cd9" providerId="ADAL" clId="{A66254E9-92D3-4100-B086-41B0CB478F6E}" dt="2025-09-04T18:18:53.670" v="1297" actId="2696"/>
        <pc:sldMkLst>
          <pc:docMk/>
          <pc:sldMk cId="1084131512" sldId="445"/>
        </pc:sldMkLst>
        <pc:spChg chg="mod">
          <ac:chgData name="Carter, Megan VBASFAL" userId="0ff3345d-622f-4cba-87bd-6211784a3cd9" providerId="ADAL" clId="{A66254E9-92D3-4100-B086-41B0CB478F6E}" dt="2025-09-04T18:16:45.489" v="1049" actId="26606"/>
          <ac:spMkLst>
            <pc:docMk/>
            <pc:sldMk cId="1084131512" sldId="445"/>
            <ac:spMk id="2" creationId="{D71B41FA-B2B4-A4F7-428A-D6FC90881AC3}"/>
          </ac:spMkLst>
        </pc:spChg>
        <pc:spChg chg="mod">
          <ac:chgData name="Carter, Megan VBASFAL" userId="0ff3345d-622f-4cba-87bd-6211784a3cd9" providerId="ADAL" clId="{A66254E9-92D3-4100-B086-41B0CB478F6E}" dt="2025-09-04T18:16:47.339" v="1051" actId="962"/>
          <ac:spMkLst>
            <pc:docMk/>
            <pc:sldMk cId="1084131512" sldId="445"/>
            <ac:spMk id="3" creationId="{C711C99C-A9BE-E372-7538-E75CD079C1FC}"/>
          </ac:spMkLst>
        </pc:spChg>
        <pc:spChg chg="mod ord">
          <ac:chgData name="Carter, Megan VBASFAL" userId="0ff3345d-622f-4cba-87bd-6211784a3cd9" providerId="ADAL" clId="{A66254E9-92D3-4100-B086-41B0CB478F6E}" dt="2025-09-04T18:16:45.489" v="1049" actId="26606"/>
          <ac:spMkLst>
            <pc:docMk/>
            <pc:sldMk cId="1084131512" sldId="445"/>
            <ac:spMk id="4" creationId="{D78046C1-E26E-A4AB-2981-4943D113A995}"/>
          </ac:spMkLst>
        </pc:spChg>
        <pc:spChg chg="add del">
          <ac:chgData name="Carter, Megan VBASFAL" userId="0ff3345d-622f-4cba-87bd-6211784a3cd9" providerId="ADAL" clId="{A66254E9-92D3-4100-B086-41B0CB478F6E}" dt="2025-09-04T18:16:45.476" v="1048" actId="26606"/>
          <ac:spMkLst>
            <pc:docMk/>
            <pc:sldMk cId="1084131512" sldId="445"/>
            <ac:spMk id="11" creationId="{7FF47CB7-972F-479F-A36D-9E72D26EC8DA}"/>
          </ac:spMkLst>
        </pc:spChg>
        <pc:spChg chg="add del">
          <ac:chgData name="Carter, Megan VBASFAL" userId="0ff3345d-622f-4cba-87bd-6211784a3cd9" providerId="ADAL" clId="{A66254E9-92D3-4100-B086-41B0CB478F6E}" dt="2025-09-04T18:16:45.476" v="1048" actId="26606"/>
          <ac:spMkLst>
            <pc:docMk/>
            <pc:sldMk cId="1084131512" sldId="445"/>
            <ac:spMk id="13" creationId="{0D153B68-5844-490D-8E67-F616D6D721CA}"/>
          </ac:spMkLst>
        </pc:spChg>
        <pc:spChg chg="add del">
          <ac:chgData name="Carter, Megan VBASFAL" userId="0ff3345d-622f-4cba-87bd-6211784a3cd9" providerId="ADAL" clId="{A66254E9-92D3-4100-B086-41B0CB478F6E}" dt="2025-09-04T18:16:45.476" v="1048" actId="26606"/>
          <ac:spMkLst>
            <pc:docMk/>
            <pc:sldMk cId="1084131512" sldId="445"/>
            <ac:spMk id="15" creationId="{9A0D773F-7A7D-4DBB-9DEA-86BB8B8F4BC8}"/>
          </ac:spMkLst>
        </pc:spChg>
        <pc:spChg chg="add">
          <ac:chgData name="Carter, Megan VBASFAL" userId="0ff3345d-622f-4cba-87bd-6211784a3cd9" providerId="ADAL" clId="{A66254E9-92D3-4100-B086-41B0CB478F6E}" dt="2025-09-04T18:16:45.489" v="1049" actId="26606"/>
          <ac:spMkLst>
            <pc:docMk/>
            <pc:sldMk cId="1084131512" sldId="445"/>
            <ac:spMk id="17" creationId="{AF6CB648-9554-488A-B457-99CAAD1DA528}"/>
          </ac:spMkLst>
        </pc:spChg>
        <pc:spChg chg="add">
          <ac:chgData name="Carter, Megan VBASFAL" userId="0ff3345d-622f-4cba-87bd-6211784a3cd9" providerId="ADAL" clId="{A66254E9-92D3-4100-B086-41B0CB478F6E}" dt="2025-09-04T18:16:45.489" v="1049" actId="26606"/>
          <ac:spMkLst>
            <pc:docMk/>
            <pc:sldMk cId="1084131512" sldId="445"/>
            <ac:spMk id="18" creationId="{E3ADCBE7-9330-1CDA-00EB-CDD12DB722FF}"/>
          </ac:spMkLst>
        </pc:spChg>
        <pc:picChg chg="add mod">
          <ac:chgData name="Carter, Megan VBASFAL" userId="0ff3345d-622f-4cba-87bd-6211784a3cd9" providerId="ADAL" clId="{A66254E9-92D3-4100-B086-41B0CB478F6E}" dt="2025-09-04T18:16:47.339" v="1050" actId="27614"/>
          <ac:picMkLst>
            <pc:docMk/>
            <pc:sldMk cId="1084131512" sldId="445"/>
            <ac:picMk id="6" creationId="{7F953D4C-122D-574C-98F7-6E2E09C12BEC}"/>
          </ac:picMkLst>
        </pc:picChg>
      </pc:sldChg>
      <pc:sldChg chg="addSp modSp mod">
        <pc:chgData name="Carter, Megan VBASFAL" userId="0ff3345d-622f-4cba-87bd-6211784a3cd9" providerId="ADAL" clId="{A66254E9-92D3-4100-B086-41B0CB478F6E}" dt="2025-09-04T19:14:23.212" v="1770" actId="14100"/>
        <pc:sldMkLst>
          <pc:docMk/>
          <pc:sldMk cId="1399754652" sldId="446"/>
        </pc:sldMkLst>
        <pc:spChg chg="mod">
          <ac:chgData name="Carter, Megan VBASFAL" userId="0ff3345d-622f-4cba-87bd-6211784a3cd9" providerId="ADAL" clId="{A66254E9-92D3-4100-B086-41B0CB478F6E}" dt="2025-09-04T19:13:07.657" v="1586" actId="20577"/>
          <ac:spMkLst>
            <pc:docMk/>
            <pc:sldMk cId="1399754652" sldId="446"/>
            <ac:spMk id="2" creationId="{2E8604C2-92D3-CF76-A0A5-641652BDB6EE}"/>
          </ac:spMkLst>
        </pc:spChg>
        <pc:spChg chg="mod">
          <ac:chgData name="Carter, Megan VBASFAL" userId="0ff3345d-622f-4cba-87bd-6211784a3cd9" providerId="ADAL" clId="{A66254E9-92D3-4100-B086-41B0CB478F6E}" dt="2025-09-04T19:14:19.352" v="1769" actId="255"/>
          <ac:spMkLst>
            <pc:docMk/>
            <pc:sldMk cId="1399754652" sldId="446"/>
            <ac:spMk id="3" creationId="{62645C21-4A92-2407-C7F9-8537EE90F72C}"/>
          </ac:spMkLst>
        </pc:spChg>
        <pc:picChg chg="add mod">
          <ac:chgData name="Carter, Megan VBASFAL" userId="0ff3345d-622f-4cba-87bd-6211784a3cd9" providerId="ADAL" clId="{A66254E9-92D3-4100-B086-41B0CB478F6E}" dt="2025-09-04T19:14:23.212" v="1770" actId="14100"/>
          <ac:picMkLst>
            <pc:docMk/>
            <pc:sldMk cId="1399754652" sldId="446"/>
            <ac:picMk id="6" creationId="{F8218DB7-67B8-4280-11D2-254079632867}"/>
          </ac:picMkLst>
        </pc:picChg>
      </pc:sldChg>
      <pc:sldChg chg="addSp modSp mod">
        <pc:chgData name="Carter, Megan VBASFAL" userId="0ff3345d-622f-4cba-87bd-6211784a3cd9" providerId="ADAL" clId="{A66254E9-92D3-4100-B086-41B0CB478F6E}" dt="2025-09-04T19:15:41.399" v="1920" actId="207"/>
        <pc:sldMkLst>
          <pc:docMk/>
          <pc:sldMk cId="1552602605" sldId="447"/>
        </pc:sldMkLst>
        <pc:spChg chg="mod">
          <ac:chgData name="Carter, Megan VBASFAL" userId="0ff3345d-622f-4cba-87bd-6211784a3cd9" providerId="ADAL" clId="{A66254E9-92D3-4100-B086-41B0CB478F6E}" dt="2025-09-04T19:14:45.163" v="1810" actId="20577"/>
          <ac:spMkLst>
            <pc:docMk/>
            <pc:sldMk cId="1552602605" sldId="447"/>
            <ac:spMk id="2" creationId="{5429FDE3-535A-61BD-9E88-5D7CC449CE00}"/>
          </ac:spMkLst>
        </pc:spChg>
        <pc:spChg chg="mod">
          <ac:chgData name="Carter, Megan VBASFAL" userId="0ff3345d-622f-4cba-87bd-6211784a3cd9" providerId="ADAL" clId="{A66254E9-92D3-4100-B086-41B0CB478F6E}" dt="2025-09-04T19:15:41.399" v="1920" actId="207"/>
          <ac:spMkLst>
            <pc:docMk/>
            <pc:sldMk cId="1552602605" sldId="447"/>
            <ac:spMk id="3" creationId="{BB7985B6-A153-1C90-E349-94795B8BC4A5}"/>
          </ac:spMkLst>
        </pc:spChg>
        <pc:picChg chg="add mod">
          <ac:chgData name="Carter, Megan VBASFAL" userId="0ff3345d-622f-4cba-87bd-6211784a3cd9" providerId="ADAL" clId="{A66254E9-92D3-4100-B086-41B0CB478F6E}" dt="2025-09-04T19:15:08.772" v="1816" actId="14100"/>
          <ac:picMkLst>
            <pc:docMk/>
            <pc:sldMk cId="1552602605" sldId="447"/>
            <ac:picMk id="6" creationId="{F29D2610-E65F-DC5E-A8D3-6423BFFC76E8}"/>
          </ac:picMkLst>
        </pc:picChg>
      </pc:sldChg>
      <pc:sldChg chg="delSp modSp mod">
        <pc:chgData name="Carter, Megan VBASFAL" userId="0ff3345d-622f-4cba-87bd-6211784a3cd9" providerId="ADAL" clId="{A66254E9-92D3-4100-B086-41B0CB478F6E}" dt="2025-09-04T19:25:35.562" v="2082" actId="20577"/>
        <pc:sldMkLst>
          <pc:docMk/>
          <pc:sldMk cId="2828832992" sldId="448"/>
        </pc:sldMkLst>
        <pc:spChg chg="mod">
          <ac:chgData name="Carter, Megan VBASFAL" userId="0ff3345d-622f-4cba-87bd-6211784a3cd9" providerId="ADAL" clId="{A66254E9-92D3-4100-B086-41B0CB478F6E}" dt="2025-09-04T19:24:07.182" v="1962" actId="20577"/>
          <ac:spMkLst>
            <pc:docMk/>
            <pc:sldMk cId="2828832992" sldId="448"/>
            <ac:spMk id="2" creationId="{677DBEB3-4CD9-7825-8A4B-42682E082978}"/>
          </ac:spMkLst>
        </pc:spChg>
        <pc:spChg chg="mod">
          <ac:chgData name="Carter, Megan VBASFAL" userId="0ff3345d-622f-4cba-87bd-6211784a3cd9" providerId="ADAL" clId="{A66254E9-92D3-4100-B086-41B0CB478F6E}" dt="2025-09-04T19:25:35.562" v="2082" actId="20577"/>
          <ac:spMkLst>
            <pc:docMk/>
            <pc:sldMk cId="2828832992" sldId="448"/>
            <ac:spMk id="3" creationId="{16974180-93E7-190B-3350-B5BEB6B772BA}"/>
          </ac:spMkLst>
        </pc:spChg>
        <pc:picChg chg="del mod">
          <ac:chgData name="Carter, Megan VBASFAL" userId="0ff3345d-622f-4cba-87bd-6211784a3cd9" providerId="ADAL" clId="{A66254E9-92D3-4100-B086-41B0CB478F6E}" dt="2025-09-04T19:23:20.788" v="1955" actId="478"/>
          <ac:picMkLst>
            <pc:docMk/>
            <pc:sldMk cId="2828832992" sldId="448"/>
            <ac:picMk id="6" creationId="{711990E7-508F-14D1-2944-B0CDB16D2FB0}"/>
          </ac:picMkLst>
        </pc:picChg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3978686163" sldId="452"/>
        </pc:sldMkLst>
      </pc:sldChg>
      <pc:sldChg chg="addSp delSp modSp mod">
        <pc:chgData name="Carter, Megan VBASFAL" userId="0ff3345d-622f-4cba-87bd-6211784a3cd9" providerId="ADAL" clId="{A66254E9-92D3-4100-B086-41B0CB478F6E}" dt="2025-09-04T18:19:08.636" v="1299" actId="207"/>
        <pc:sldMkLst>
          <pc:docMk/>
          <pc:sldMk cId="4167113641" sldId="453"/>
        </pc:sldMkLst>
        <pc:spChg chg="mod">
          <ac:chgData name="Carter, Megan VBASFAL" userId="0ff3345d-622f-4cba-87bd-6211784a3cd9" providerId="ADAL" clId="{A66254E9-92D3-4100-B086-41B0CB478F6E}" dt="2025-09-04T18:17:57.383" v="1105" actId="20577"/>
          <ac:spMkLst>
            <pc:docMk/>
            <pc:sldMk cId="4167113641" sldId="453"/>
            <ac:spMk id="2" creationId="{853FB9B3-4AC9-4237-95CF-12D09E79E3B1}"/>
          </ac:spMkLst>
        </pc:spChg>
        <pc:spChg chg="mod">
          <ac:chgData name="Carter, Megan VBASFAL" userId="0ff3345d-622f-4cba-87bd-6211784a3cd9" providerId="ADAL" clId="{A66254E9-92D3-4100-B086-41B0CB478F6E}" dt="2025-09-04T18:19:08.636" v="1299" actId="207"/>
          <ac:spMkLst>
            <pc:docMk/>
            <pc:sldMk cId="4167113641" sldId="453"/>
            <ac:spMk id="3" creationId="{69710BF1-F881-4615-95E8-229DB66490BE}"/>
          </ac:spMkLst>
        </pc:spChg>
        <pc:picChg chg="del">
          <ac:chgData name="Carter, Megan VBASFAL" userId="0ff3345d-622f-4cba-87bd-6211784a3cd9" providerId="ADAL" clId="{A66254E9-92D3-4100-B086-41B0CB478F6E}" dt="2025-09-04T18:16:54.962" v="1053" actId="478"/>
          <ac:picMkLst>
            <pc:docMk/>
            <pc:sldMk cId="4167113641" sldId="453"/>
            <ac:picMk id="6" creationId="{38A9AEF6-7305-68EB-68F3-335F8A9E35CB}"/>
          </ac:picMkLst>
        </pc:picChg>
        <pc:picChg chg="add mod">
          <ac:chgData name="Carter, Megan VBASFAL" userId="0ff3345d-622f-4cba-87bd-6211784a3cd9" providerId="ADAL" clId="{A66254E9-92D3-4100-B086-41B0CB478F6E}" dt="2025-09-04T18:17:45.195" v="1065" actId="1076"/>
          <ac:picMkLst>
            <pc:docMk/>
            <pc:sldMk cId="4167113641" sldId="453"/>
            <ac:picMk id="7" creationId="{B718FBA2-FA0B-FA77-56F8-7384B6D463E5}"/>
          </ac:picMkLst>
        </pc:picChg>
      </pc:sldChg>
      <pc:sldChg chg="addSp delSp modSp mod">
        <pc:chgData name="Carter, Megan VBASFAL" userId="0ff3345d-622f-4cba-87bd-6211784a3cd9" providerId="ADAL" clId="{A66254E9-92D3-4100-B086-41B0CB478F6E}" dt="2025-09-04T19:12:43.135" v="1555" actId="207"/>
        <pc:sldMkLst>
          <pc:docMk/>
          <pc:sldMk cId="2480595743" sldId="454"/>
        </pc:sldMkLst>
        <pc:spChg chg="mod">
          <ac:chgData name="Carter, Megan VBASFAL" userId="0ff3345d-622f-4cba-87bd-6211784a3cd9" providerId="ADAL" clId="{A66254E9-92D3-4100-B086-41B0CB478F6E}" dt="2025-09-04T19:10:54.928" v="1342" actId="20577"/>
          <ac:spMkLst>
            <pc:docMk/>
            <pc:sldMk cId="2480595743" sldId="454"/>
            <ac:spMk id="2" creationId="{567419D3-51AA-257A-657C-9415093A6D4D}"/>
          </ac:spMkLst>
        </pc:spChg>
        <pc:spChg chg="mod">
          <ac:chgData name="Carter, Megan VBASFAL" userId="0ff3345d-622f-4cba-87bd-6211784a3cd9" providerId="ADAL" clId="{A66254E9-92D3-4100-B086-41B0CB478F6E}" dt="2025-09-04T19:12:43.135" v="1555" actId="207"/>
          <ac:spMkLst>
            <pc:docMk/>
            <pc:sldMk cId="2480595743" sldId="454"/>
            <ac:spMk id="3" creationId="{3AFC7139-58D0-34C7-8C19-0EA9DCFFA94A}"/>
          </ac:spMkLst>
        </pc:spChg>
        <pc:picChg chg="del">
          <ac:chgData name="Carter, Megan VBASFAL" userId="0ff3345d-622f-4cba-87bd-6211784a3cd9" providerId="ADAL" clId="{A66254E9-92D3-4100-B086-41B0CB478F6E}" dt="2025-09-04T19:11:25.106" v="1346" actId="478"/>
          <ac:picMkLst>
            <pc:docMk/>
            <pc:sldMk cId="2480595743" sldId="454"/>
            <ac:picMk id="6" creationId="{44DECD33-7D29-4EDD-859D-770A76B300A0}"/>
          </ac:picMkLst>
        </pc:picChg>
        <pc:picChg chg="add mod">
          <ac:chgData name="Carter, Megan VBASFAL" userId="0ff3345d-622f-4cba-87bd-6211784a3cd9" providerId="ADAL" clId="{A66254E9-92D3-4100-B086-41B0CB478F6E}" dt="2025-09-04T19:11:32.115" v="1349" actId="1076"/>
          <ac:picMkLst>
            <pc:docMk/>
            <pc:sldMk cId="2480595743" sldId="454"/>
            <ac:picMk id="7" creationId="{1F7F7FB3-0564-A1DF-31F5-44D57DCC8464}"/>
          </ac:picMkLst>
        </pc:picChg>
        <pc:picChg chg="del">
          <ac:chgData name="Carter, Megan VBASFAL" userId="0ff3345d-622f-4cba-87bd-6211784a3cd9" providerId="ADAL" clId="{A66254E9-92D3-4100-B086-41B0CB478F6E}" dt="2025-09-04T19:10:57.364" v="1343" actId="478"/>
          <ac:picMkLst>
            <pc:docMk/>
            <pc:sldMk cId="2480595743" sldId="454"/>
            <ac:picMk id="1028" creationId="{52D90934-D906-5F3C-3427-4EA7E729DAFA}"/>
          </ac:picMkLst>
        </pc:picChg>
      </pc:sldChg>
      <pc:sldChg chg="addSp delSp modSp mod">
        <pc:chgData name="Carter, Megan VBASFAL" userId="0ff3345d-622f-4cba-87bd-6211784a3cd9" providerId="ADAL" clId="{A66254E9-92D3-4100-B086-41B0CB478F6E}" dt="2025-09-04T19:35:45.166" v="2192"/>
        <pc:sldMkLst>
          <pc:docMk/>
          <pc:sldMk cId="3323758787" sldId="458"/>
        </pc:sldMkLst>
        <pc:spChg chg="mod">
          <ac:chgData name="Carter, Megan VBASFAL" userId="0ff3345d-622f-4cba-87bd-6211784a3cd9" providerId="ADAL" clId="{A66254E9-92D3-4100-B086-41B0CB478F6E}" dt="2025-09-04T19:34:04.835" v="2180" actId="20577"/>
          <ac:spMkLst>
            <pc:docMk/>
            <pc:sldMk cId="3323758787" sldId="458"/>
            <ac:spMk id="2" creationId="{1DEF1BDD-9B5E-FE92-8282-78CBB2465B0A}"/>
          </ac:spMkLst>
        </pc:spChg>
        <pc:spChg chg="add mod">
          <ac:chgData name="Carter, Megan VBASFAL" userId="0ff3345d-622f-4cba-87bd-6211784a3cd9" providerId="ADAL" clId="{A66254E9-92D3-4100-B086-41B0CB478F6E}" dt="2025-09-04T19:35:24.266" v="2190" actId="113"/>
          <ac:spMkLst>
            <pc:docMk/>
            <pc:sldMk cId="3323758787" sldId="458"/>
            <ac:spMk id="6" creationId="{6907EF19-BC77-44E6-EC32-F2633DB4119E}"/>
          </ac:spMkLst>
        </pc:spChg>
        <pc:spChg chg="del mod">
          <ac:chgData name="Carter, Megan VBASFAL" userId="0ff3345d-622f-4cba-87bd-6211784a3cd9" providerId="ADAL" clId="{A66254E9-92D3-4100-B086-41B0CB478F6E}" dt="2025-09-04T19:35:45.166" v="2192"/>
          <ac:spMkLst>
            <pc:docMk/>
            <pc:sldMk cId="3323758787" sldId="458"/>
            <ac:spMk id="7" creationId="{53C2BDFD-86F6-6881-B8FC-CD10120E7CBE}"/>
          </ac:spMkLst>
        </pc:spChg>
        <pc:picChg chg="del">
          <ac:chgData name="Carter, Megan VBASFAL" userId="0ff3345d-622f-4cba-87bd-6211784a3cd9" providerId="ADAL" clId="{A66254E9-92D3-4100-B086-41B0CB478F6E}" dt="2025-09-04T19:34:07.290" v="2181" actId="478"/>
          <ac:picMkLst>
            <pc:docMk/>
            <pc:sldMk cId="3323758787" sldId="458"/>
            <ac:picMk id="5" creationId="{0E04D0F2-B9C8-48BD-B916-DDE7145E86C6}"/>
          </ac:picMkLst>
        </pc:picChg>
      </pc:sldChg>
      <pc:sldChg chg="modSp mod">
        <pc:chgData name="Carter, Megan VBASFAL" userId="0ff3345d-622f-4cba-87bd-6211784a3cd9" providerId="ADAL" clId="{A66254E9-92D3-4100-B086-41B0CB478F6E}" dt="2025-09-04T19:33:53.423" v="2151" actId="5793"/>
        <pc:sldMkLst>
          <pc:docMk/>
          <pc:sldMk cId="3806379039" sldId="459"/>
        </pc:sldMkLst>
        <pc:spChg chg="mod">
          <ac:chgData name="Carter, Megan VBASFAL" userId="0ff3345d-622f-4cba-87bd-6211784a3cd9" providerId="ADAL" clId="{A66254E9-92D3-4100-B086-41B0CB478F6E}" dt="2025-09-04T19:30:44.619" v="2142" actId="20577"/>
          <ac:spMkLst>
            <pc:docMk/>
            <pc:sldMk cId="3806379039" sldId="459"/>
            <ac:spMk id="2" creationId="{C83D5BDC-7435-9017-5E45-50AFB9BDFABA}"/>
          </ac:spMkLst>
        </pc:spChg>
        <pc:spChg chg="mod">
          <ac:chgData name="Carter, Megan VBASFAL" userId="0ff3345d-622f-4cba-87bd-6211784a3cd9" providerId="ADAL" clId="{A66254E9-92D3-4100-B086-41B0CB478F6E}" dt="2025-09-04T19:33:53.423" v="2151" actId="5793"/>
          <ac:spMkLst>
            <pc:docMk/>
            <pc:sldMk cId="3806379039" sldId="459"/>
            <ac:spMk id="3" creationId="{F58CB46B-BA63-9AA4-DE50-971EC325F104}"/>
          </ac:spMkLst>
        </pc:spChg>
      </pc:sldChg>
      <pc:sldChg chg="delSp modSp mod ord">
        <pc:chgData name="Carter, Megan VBASFAL" userId="0ff3345d-622f-4cba-87bd-6211784a3cd9" providerId="ADAL" clId="{A66254E9-92D3-4100-B086-41B0CB478F6E}" dt="2025-09-04T19:42:05.963" v="2272" actId="1076"/>
        <pc:sldMkLst>
          <pc:docMk/>
          <pc:sldMk cId="2891409938" sldId="488"/>
        </pc:sldMkLst>
        <pc:spChg chg="mod">
          <ac:chgData name="Carter, Megan VBASFAL" userId="0ff3345d-622f-4cba-87bd-6211784a3cd9" providerId="ADAL" clId="{A66254E9-92D3-4100-B086-41B0CB478F6E}" dt="2025-09-04T19:35:54.543" v="2222" actId="20577"/>
          <ac:spMkLst>
            <pc:docMk/>
            <pc:sldMk cId="2891409938" sldId="488"/>
            <ac:spMk id="2" creationId="{8DAE5907-1DBC-6636-28B3-47715E035C4C}"/>
          </ac:spMkLst>
        </pc:spChg>
        <pc:spChg chg="mod">
          <ac:chgData name="Carter, Megan VBASFAL" userId="0ff3345d-622f-4cba-87bd-6211784a3cd9" providerId="ADAL" clId="{A66254E9-92D3-4100-B086-41B0CB478F6E}" dt="2025-09-04T19:42:05.963" v="2272" actId="1076"/>
          <ac:spMkLst>
            <pc:docMk/>
            <pc:sldMk cId="2891409938" sldId="488"/>
            <ac:spMk id="3" creationId="{0258EF41-371B-4980-88DC-09137D391D2B}"/>
          </ac:spMkLst>
        </pc:spChg>
        <pc:picChg chg="del">
          <ac:chgData name="Carter, Megan VBASFAL" userId="0ff3345d-622f-4cba-87bd-6211784a3cd9" providerId="ADAL" clId="{A66254E9-92D3-4100-B086-41B0CB478F6E}" dt="2025-09-04T19:36:04.396" v="2223" actId="478"/>
          <ac:picMkLst>
            <pc:docMk/>
            <pc:sldMk cId="2891409938" sldId="488"/>
            <ac:picMk id="7" creationId="{FD2D7B1D-BA92-EF74-CBAD-70A4116CDD3D}"/>
          </ac:picMkLst>
        </pc:picChg>
        <pc:picChg chg="del">
          <ac:chgData name="Carter, Megan VBASFAL" userId="0ff3345d-622f-4cba-87bd-6211784a3cd9" providerId="ADAL" clId="{A66254E9-92D3-4100-B086-41B0CB478F6E}" dt="2025-09-04T19:36:06.574" v="2224" actId="478"/>
          <ac:picMkLst>
            <pc:docMk/>
            <pc:sldMk cId="2891409938" sldId="488"/>
            <ac:picMk id="9" creationId="{278E53F9-E915-2A02-F602-3B8CDF3E4A31}"/>
          </ac:picMkLst>
        </pc:picChg>
      </pc:sldChg>
      <pc:sldChg chg="addSp delSp modSp mod">
        <pc:chgData name="Carter, Megan VBASFAL" userId="0ff3345d-622f-4cba-87bd-6211784a3cd9" providerId="ADAL" clId="{A66254E9-92D3-4100-B086-41B0CB478F6E}" dt="2025-09-04T19:42:57.627" v="2397" actId="20577"/>
        <pc:sldMkLst>
          <pc:docMk/>
          <pc:sldMk cId="2563393187" sldId="489"/>
        </pc:sldMkLst>
        <pc:spChg chg="mod">
          <ac:chgData name="Carter, Megan VBASFAL" userId="0ff3345d-622f-4cba-87bd-6211784a3cd9" providerId="ADAL" clId="{A66254E9-92D3-4100-B086-41B0CB478F6E}" dt="2025-09-04T19:37:49.935" v="2268" actId="20577"/>
          <ac:spMkLst>
            <pc:docMk/>
            <pc:sldMk cId="2563393187" sldId="489"/>
            <ac:spMk id="2" creationId="{FE117B70-208B-9FCA-01C0-A1C9054867CB}"/>
          </ac:spMkLst>
        </pc:spChg>
        <pc:spChg chg="del mod">
          <ac:chgData name="Carter, Megan VBASFAL" userId="0ff3345d-622f-4cba-87bd-6211784a3cd9" providerId="ADAL" clId="{A66254E9-92D3-4100-B086-41B0CB478F6E}" dt="2025-09-04T19:38:35.728" v="2270" actId="22"/>
          <ac:spMkLst>
            <pc:docMk/>
            <pc:sldMk cId="2563393187" sldId="489"/>
            <ac:spMk id="3" creationId="{DABEB71F-B149-8D3C-98CE-39EFA9BD5350}"/>
          </ac:spMkLst>
        </pc:spChg>
        <pc:spChg chg="add mod">
          <ac:chgData name="Carter, Megan VBASFAL" userId="0ff3345d-622f-4cba-87bd-6211784a3cd9" providerId="ADAL" clId="{A66254E9-92D3-4100-B086-41B0CB478F6E}" dt="2025-09-04T19:42:57.627" v="2397" actId="20577"/>
          <ac:spMkLst>
            <pc:docMk/>
            <pc:sldMk cId="2563393187" sldId="489"/>
            <ac:spMk id="7" creationId="{ECFBBAC5-B755-07FB-B83A-B583DE02160E}"/>
          </ac:spMkLst>
        </pc:spChg>
        <pc:picChg chg="add mod ord">
          <ac:chgData name="Carter, Megan VBASFAL" userId="0ff3345d-622f-4cba-87bd-6211784a3cd9" providerId="ADAL" clId="{A66254E9-92D3-4100-B086-41B0CB478F6E}" dt="2025-09-04T19:38:38.742" v="2271" actId="1076"/>
          <ac:picMkLst>
            <pc:docMk/>
            <pc:sldMk cId="2563393187" sldId="489"/>
            <ac:picMk id="6" creationId="{AC9E17B1-9A66-47DD-409E-1C0C877D0E8F}"/>
          </ac:picMkLst>
        </pc:picChg>
      </pc:sldChg>
      <pc:sldChg chg="addSp delSp modSp mod">
        <pc:chgData name="Carter, Megan VBASFAL" userId="0ff3345d-622f-4cba-87bd-6211784a3cd9" providerId="ADAL" clId="{A66254E9-92D3-4100-B086-41B0CB478F6E}" dt="2025-09-05T12:36:36.999" v="2600" actId="14100"/>
        <pc:sldMkLst>
          <pc:docMk/>
          <pc:sldMk cId="2486511133" sldId="490"/>
        </pc:sldMkLst>
        <pc:spChg chg="mod">
          <ac:chgData name="Carter, Megan VBASFAL" userId="0ff3345d-622f-4cba-87bd-6211784a3cd9" providerId="ADAL" clId="{A66254E9-92D3-4100-B086-41B0CB478F6E}" dt="2025-09-04T19:43:12.633" v="2436" actId="20577"/>
          <ac:spMkLst>
            <pc:docMk/>
            <pc:sldMk cId="2486511133" sldId="490"/>
            <ac:spMk id="2" creationId="{A2AB8614-2E33-0E88-4C7B-8149233C217F}"/>
          </ac:spMkLst>
        </pc:spChg>
        <pc:spChg chg="del mod">
          <ac:chgData name="Carter, Megan VBASFAL" userId="0ff3345d-622f-4cba-87bd-6211784a3cd9" providerId="ADAL" clId="{A66254E9-92D3-4100-B086-41B0CB478F6E}" dt="2025-09-05T12:35:57.147" v="2592" actId="22"/>
          <ac:spMkLst>
            <pc:docMk/>
            <pc:sldMk cId="2486511133" sldId="490"/>
            <ac:spMk id="3" creationId="{6DC74EDA-6AC8-22A0-728C-A92B88B40DCC}"/>
          </ac:spMkLst>
        </pc:spChg>
        <pc:spChg chg="add del mod">
          <ac:chgData name="Carter, Megan VBASFAL" userId="0ff3345d-622f-4cba-87bd-6211784a3cd9" providerId="ADAL" clId="{A66254E9-92D3-4100-B086-41B0CB478F6E}" dt="2025-09-05T12:36:31.539" v="2599" actId="478"/>
          <ac:spMkLst>
            <pc:docMk/>
            <pc:sldMk cId="2486511133" sldId="490"/>
            <ac:spMk id="8" creationId="{005E3AD0-3BF2-C47D-B50C-4715A99B124F}"/>
          </ac:spMkLst>
        </pc:spChg>
        <pc:picChg chg="add del mod ord">
          <ac:chgData name="Carter, Megan VBASFAL" userId="0ff3345d-622f-4cba-87bd-6211784a3cd9" providerId="ADAL" clId="{A66254E9-92D3-4100-B086-41B0CB478F6E}" dt="2025-09-05T12:36:18.155" v="2596" actId="478"/>
          <ac:picMkLst>
            <pc:docMk/>
            <pc:sldMk cId="2486511133" sldId="490"/>
            <ac:picMk id="6" creationId="{EEB40DCB-F56C-C1D9-662F-6332E6E87E92}"/>
          </ac:picMkLst>
        </pc:picChg>
        <pc:picChg chg="add mod">
          <ac:chgData name="Carter, Megan VBASFAL" userId="0ff3345d-622f-4cba-87bd-6211784a3cd9" providerId="ADAL" clId="{A66254E9-92D3-4100-B086-41B0CB478F6E}" dt="2025-09-05T12:36:36.999" v="2600" actId="14100"/>
          <ac:picMkLst>
            <pc:docMk/>
            <pc:sldMk cId="2486511133" sldId="490"/>
            <ac:picMk id="10" creationId="{A8274CC6-FC29-25B0-A773-EBF291DD8302}"/>
          </ac:picMkLst>
        </pc:picChg>
      </pc:sldChg>
      <pc:sldChg chg="del ord">
        <pc:chgData name="Carter, Megan VBASFAL" userId="0ff3345d-622f-4cba-87bd-6211784a3cd9" providerId="ADAL" clId="{A66254E9-92D3-4100-B086-41B0CB478F6E}" dt="2025-09-04T19:44:40.320" v="2439" actId="2696"/>
        <pc:sldMkLst>
          <pc:docMk/>
          <pc:sldMk cId="2143254621" sldId="491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912167098" sldId="492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2315513795" sldId="493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118474996" sldId="494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2272615080" sldId="495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2891219401" sldId="496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1481995120" sldId="497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4000079511" sldId="498"/>
        </pc:sldMkLst>
      </pc:sldChg>
      <pc:sldChg chg="del">
        <pc:chgData name="Carter, Megan VBASFAL" userId="0ff3345d-622f-4cba-87bd-6211784a3cd9" providerId="ADAL" clId="{A66254E9-92D3-4100-B086-41B0CB478F6E}" dt="2025-09-05T12:38:07.136" v="2601" actId="2696"/>
        <pc:sldMkLst>
          <pc:docMk/>
          <pc:sldMk cId="2506263615" sldId="499"/>
        </pc:sldMkLst>
      </pc:sldChg>
      <pc:sldChg chg="del">
        <pc:chgData name="Carter, Megan VBASFAL" userId="0ff3345d-622f-4cba-87bd-6211784a3cd9" providerId="ADAL" clId="{A66254E9-92D3-4100-B086-41B0CB478F6E}" dt="2025-09-04T19:36:54.363" v="2232" actId="2696"/>
        <pc:sldMkLst>
          <pc:docMk/>
          <pc:sldMk cId="1364609876" sldId="5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A4081-52A4-482E-8E99-2EC96E62CB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9F4C1-30BE-49DE-945A-AB40BB733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itchFamily="1" charset="0"/>
              </a:defRPr>
            </a:lvl1pPr>
          </a:lstStyle>
          <a:p>
            <a:pPr>
              <a:defRPr/>
            </a:pPr>
            <a:fld id="{A79792DA-E08F-4BC3-BE0C-1FA0C6C6B436}" type="datetime1">
              <a:rPr lang="en-US" altLang="en-US"/>
              <a:pPr>
                <a:defRPr/>
              </a:pPr>
              <a:t>09/05/2025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58CE6-DC32-45FF-96AC-110124F71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8FA8E-E26C-4563-B190-0525F180A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anose="02040502050405020303" pitchFamily="18" charset="0"/>
              </a:defRPr>
            </a:lvl1pPr>
          </a:lstStyle>
          <a:p>
            <a:fld id="{24AE5472-FC18-4AAE-8D8E-AB1415FEC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9AF24B-5ECD-4FF5-A3F7-EF72EE485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F651-7097-4A45-8F4E-C7E9D9BF43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itchFamily="1" charset="0"/>
              </a:defRPr>
            </a:lvl1pPr>
          </a:lstStyle>
          <a:p>
            <a:pPr>
              <a:defRPr/>
            </a:pPr>
            <a:fld id="{3F3B24EC-1646-4626-B637-4D02504033D8}" type="datetime1">
              <a:rPr lang="en-US" altLang="en-US"/>
              <a:pPr>
                <a:defRPr/>
              </a:pPr>
              <a:t>09/05/2025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7A9081-7D78-4C44-9462-4D149E0591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1" tIns="46586" rIns="93171" bIns="465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1FE19D-7439-4DFC-A8A3-EB9476FFF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359" y="4416108"/>
            <a:ext cx="5607684" cy="4182427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EB0B-F7AE-400A-B3C1-E37D28B24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0B61B-276C-4623-88DF-1BEC51895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anose="02040502050405020303" pitchFamily="18" charset="0"/>
              </a:defRPr>
            </a:lvl1pPr>
          </a:lstStyle>
          <a:p>
            <a:fld id="{B40675CB-C9FC-42E4-A885-37F34D6BA3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1CF161D3-0358-4653-9B18-68A4CEF2C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217C15C-2F1F-41A3-A88E-C6460FE4E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  <a:ea typeface="ヒラギノ角ゴ Pro W3" pitchFamily="1" charset="-128"/>
              </a:rPr>
              <a:t>AS DUCKWORTH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FDD3AB8-DCD9-44A5-A5D5-6B00A177D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1pPr>
            <a:lvl2pPr marL="37988623" indent="-37530737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2pPr>
            <a:lvl3pPr marL="1144715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2600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60486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72E3EDE8-03C1-4A16-939D-BA462EB7384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6F6D4861-6464-43DB-AA7B-66C2FBB4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9E3BE57-9062-44FF-B9A1-C7EFCD56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D764929-7ADE-4D99-A11E-4A6003E3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52DB0-7034-42EA-AA4D-0F98EE0FF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F9B7EE0-643C-4374-A17C-B76C4C022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AD1244-61A3-44D6-A376-E2FD574C6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A6FE959-0026-4C23-904D-8C916AFDD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8715FEB0-5FB1-4929-B563-01F85CD639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3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gi-bin/text-idx?SID=c08a3c62e4c2007c26da4379059b6e93&amp;mc=true&amp;node=se38.1.3_12501&amp;rgn=div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aww.vrm.km.va.gov/system/templates/selfservice/va_kanew/help/agent/locale/en-US/portal/554400000001034/content/554400000180517/M21-1-Part-IV-Subpart-i-Chapter-3-Section-C-Insufficient-Examina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SID=eb7493eb29df5c572d488350d31b4925&amp;node=se38.1.3_1809&amp;rgn=div8" TargetMode="External"/><Relationship Id="rId2" Type="http://schemas.openxmlformats.org/officeDocument/2006/relationships/hyperlink" Target="https://www.law.cornell.edu/uscode/text/38/part-III/chapter-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fr.gov/cgi-bin/text-idx?SID=eb7493eb29df5c572d488350d31b4925&amp;node=se38.1.3_1805&amp;rgn=div8" TargetMode="External"/><Relationship Id="rId5" Type="http://schemas.openxmlformats.org/officeDocument/2006/relationships/hyperlink" Target="http://www.ecfr.gov/cgi-bin/text-idx?SID=eb7493eb29df5c572d488350d31b4925&amp;node=se38.1.3_1808&amp;rgn=div8" TargetMode="External"/><Relationship Id="rId4" Type="http://schemas.openxmlformats.org/officeDocument/2006/relationships/hyperlink" Target="http://www.ecfr.gov/cgi-bin/text-idx?SID=eb7493eb29df5c572d488350d31b4925&amp;node=se38.1.3_1809a&amp;rgn=di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D260-6F27-8185-E928-D7BB0009D4F2}"/>
              </a:ext>
            </a:extLst>
          </p:cNvPr>
          <p:cNvSpPr txBox="1"/>
          <p:nvPr/>
        </p:nvSpPr>
        <p:spPr>
          <a:xfrm>
            <a:off x="457200" y="2057400"/>
            <a:ext cx="8458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What’s New in VA Benefits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Sioux Falls Veterans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Benefits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Administration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	 Megan Carter, Acting Veterans Service Center Manager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5BDC-7435-9017-5E45-50AFB9BD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20-0995, Supplemental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B46B-BA63-9AA4-DE50-971EC325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claims require new and relevant evidence in order for the claim to be </a:t>
            </a:r>
            <a:r>
              <a:rPr lang="en-U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readjudicated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defined in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3.2501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evidence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evidence not previously part of the actual record before agency adjudicators.  </a:t>
            </a:r>
            <a:r>
              <a:rPr lang="en-US" sz="2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evidence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information that tends to prove or disprove a matter at issue in a claim.  Relevant evidence includes evidence that raises a theory of entitlement that was not previously addressed. 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New evidence that affirms findings previously deemed favorable to the claimant is still relevant.  There is no requirement that relevant evidence prove a previously unsubstantiated matter.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DE3F-4F02-DD3A-2375-4579A5043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37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5907-1DBC-6636-28B3-47715E03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Claim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8EF41-371B-4980-88DC-09137D39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79" y="1002109"/>
            <a:ext cx="8417442" cy="5234782"/>
          </a:xfrm>
        </p:spPr>
        <p:txBody>
          <a:bodyPr/>
          <a:lstStyle/>
          <a:p>
            <a:r>
              <a:rPr lang="en-US" sz="2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A Veteran was previously denied service connection (SC) for a low back condition.  Evidence at the time of the prior decision noted a back strain on active duty in 1980.  Post-service medical records showed degenerative changes in the lumbar spine beginning in 2015.  The claim was denied as not incurred in service based on a medical opinion that the current lumbar spine disability was not due to the strain in service.  On August 19, 2019, the Veteran filed a supplemental claim for the low back condition.  VA medical center treatment records showed ongoing complaints of low back pain.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 The supplemental claim is considered substantially complete based on 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treatment records.  The claim also warrants a merits-based decision since the treatment records, despite relating only to a previously established fact, are </a:t>
            </a:r>
            <a:r>
              <a:rPr 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the claim for the back condition. 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DA8AE-191C-3028-6E3E-D75F43B93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40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1BDD-9B5E-FE92-8282-78CBB246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Claims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94F4-14FC-C3D0-68A5-CCB02D7FF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7EF19-BC77-44E6-EC32-F2633DB4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cases, a Veteran </a:t>
            </a: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 a private positive medical opinion with a supplemental claim for SC for a condition that was previously denied due to no nexus to service.  The decision maker must review the medical opinion to ensure it contains a supporting rationale and is adequate for rating purposes.  If the evidence is adequate for rating purposes, weigh the evidence and make a decision.  Follow the guidelines specified in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IV, Subpart i, 3.C.1.c and d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determining if clarification or reconciliation by an examiner is needed or if a new examination is needed to resolve inconsistencies.</a:t>
            </a:r>
          </a:p>
        </p:txBody>
      </p:sp>
    </p:spTree>
    <p:extLst>
      <p:ext uri="{BB962C8B-B14F-4D97-AF65-F5344CB8AC3E}">
        <p14:creationId xmlns:p14="http://schemas.microsoft.com/office/powerpoint/2010/main" val="332375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7B70-208B-9FCA-01C0-A1C90548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Voided Checks and </a:t>
            </a:r>
            <a:r>
              <a:rPr lang="en-US" dirty="0" err="1"/>
              <a:t>va</a:t>
            </a:r>
            <a:r>
              <a:rPr lang="en-US" dirty="0"/>
              <a:t> form 21-526EZ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9E17B1-9A66-47DD-409E-1C0C877D0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229600" cy="28783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CD53-C1FD-0B76-B101-E5167C262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FBBAC5-B755-07FB-B83A-B583DE02160E}"/>
              </a:ext>
            </a:extLst>
          </p:cNvPr>
          <p:cNvSpPr txBox="1">
            <a:spLocks/>
          </p:cNvSpPr>
          <p:nvPr/>
        </p:nvSpPr>
        <p:spPr>
          <a:xfrm>
            <a:off x="457200" y="4173733"/>
            <a:ext cx="8077200" cy="1952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4782"/>
                </a:solidFill>
                <a:latin typeface="Georgia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ＭＳ Ｐゴシック" charset="-128"/>
                <a:cs typeface="ＭＳ Ｐゴシック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VA Form 21-526EZ does not state that you need a voided check and you receive a letter, disregard the letter.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8614-2E33-0E88-4C7B-8149233C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Discharges (COD)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456A-08C5-24C4-CB91-0B54C9107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74CC6-FC29-25B0-A773-EBF291DD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15958"/>
            <a:ext cx="4953000" cy="54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46E8-012E-5248-484F-9FFF9887E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33610D-BB29-5874-A6C7-6D237B702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524000"/>
            <a:ext cx="65278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9EF7C-0E7A-666F-7E3F-3D453EBE9AFB}"/>
              </a:ext>
            </a:extLst>
          </p:cNvPr>
          <p:cNvSpPr txBox="1"/>
          <p:nvPr/>
        </p:nvSpPr>
        <p:spPr>
          <a:xfrm>
            <a:off x="4724400" y="460011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Thank </a:t>
            </a:r>
            <a:r>
              <a:rPr lang="en-US" sz="2800" b="1">
                <a:cs typeface="Arial" panose="020B0604020202020204" pitchFamily="34" charset="0"/>
              </a:rPr>
              <a:t>You!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977B-1349-202C-A179-91013E33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06FC-0C6C-B456-4F5D-453C380C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Decisions</a:t>
            </a:r>
          </a:p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20-0995, Supplemental Claims</a:t>
            </a:r>
          </a:p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Voided Checks</a:t>
            </a:r>
          </a:p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Inferred Issues</a:t>
            </a:r>
          </a:p>
          <a:p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of Discharge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8559E-145F-F536-3FF4-D1BEB3013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2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0BE3-68EC-5CC7-3C7E-7768F0D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Decision Support (ADS)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53D9-9378-B322-E7F6-E2D52FD1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VBA using Automated Decision Support?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 drives consistency and equity in initial review by applying standardized logic.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reduce overdevelopment by identifying evidence of record efficiently.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cases, it allows a Veteran to receive a partial rating decision without having to wait for every contention to be developed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38FC-278D-C69D-9483-4DFFA7274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16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18EE-2D1C-4E97-090B-4C37998E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8438"/>
            <a:ext cx="8001000" cy="487362"/>
          </a:xfrm>
        </p:spPr>
        <p:txBody>
          <a:bodyPr/>
          <a:lstStyle/>
          <a:p>
            <a:r>
              <a:rPr lang="en-US" dirty="0"/>
              <a:t>ADS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D773E-28AF-094D-30A1-FC85D90E7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DF1491-0537-2CC6-F83E-6B4F92D4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ADS do?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Automates time-consuming manual tasks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 and consolidate medical records, providing a summary document that indexes information pertinent for making decisions and/or draft or order necessary medical exams</a:t>
            </a:r>
          </a:p>
        </p:txBody>
      </p:sp>
    </p:spTree>
    <p:extLst>
      <p:ext uri="{BB962C8B-B14F-4D97-AF65-F5344CB8AC3E}">
        <p14:creationId xmlns:p14="http://schemas.microsoft.com/office/powerpoint/2010/main" val="39564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B9B3-4AC9-4237-95CF-12D09E79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Automated review summary document (ARSD)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0BF1-F881-4615-95E8-229DB664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71628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The Automated Review Summary Document, or ARSD, indexes all medical and service history records into a summary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849B-E918-6363-780C-EED5050D5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8FBA2-FA0B-FA77-56F8-7384B6D4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9" y="953406"/>
            <a:ext cx="5405102" cy="3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1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19D3-51AA-257A-657C-9415093A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Health data repository (HDR)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7139-58D0-34C7-8C19-0EA9DCFFA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33" y="5029200"/>
            <a:ext cx="8661933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The Health Data Repository Document (HDR) compiles thousands of medical records across VA Medical Center facilities into a standardized, searchable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0453D-619F-CD80-8379-990EFC752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F7FB3-0564-A1DF-31F5-44D57DCC8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41811"/>
            <a:ext cx="5262968" cy="39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04C2-92D3-CF76-A0A5-641652BD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evaluation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5C21-4A92-2407-C7F9-8537EE90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Evidence Evaluation Capability assess if evidence is present that may allow for a rating decision, or if an exam should be ordered for expert medical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46B3-B5F8-95C6-7B97-BD28CF435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18DB7-67B8-4280-11D2-25407963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112837"/>
            <a:ext cx="6955843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FDE3-535A-61BD-9E88-5D7CC449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drafting and ordering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85B6-A153-1C90-E349-94795B8B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cases, ADS drafts or orders an exam via the Exam Management Service (EMS).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206CC-8CC5-C23B-6037-18AE9E4D9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D2610-E65F-DC5E-A8D3-6423BFFC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01" y="1350835"/>
            <a:ext cx="6956383" cy="20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BEB3-4CD9-7825-8A4B-42682E08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4180-93E7-190B-3350-B5BEB6B7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 under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U.S.C. Chapter 35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 under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3.809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home adaptation (SHA) grants under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3.809a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and adaptive equipment under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3.808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rehabilitation/employment, and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guaranty for surviving spouses under 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3.805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claim for hearing loss and tinnitus is diagnosed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claim for either sinusitis or allergic rhinitis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7AC2-C891-B7EC-5EBC-A9B4E2E6E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D1244-61A3-44D6-A376-E2FD574C69E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329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def28d9-a064-4e99-a6b8-6646c07251b0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16" ma:contentTypeDescription="Create a new document." ma:contentTypeScope="" ma:versionID="ab38cc1061c0790992e5f7b169cf9cd0">
  <xsd:schema xmlns:xsd="http://www.w3.org/2001/XMLSchema" xmlns:xs="http://www.w3.org/2001/XMLSchema" xmlns:p="http://schemas.microsoft.com/office/2006/metadata/properties" xmlns:ns1="http://schemas.microsoft.com/sharepoint/v3" xmlns:ns3="7def28d9-a064-4e99-a6b8-6646c07251b0" xmlns:ns4="0dcfd5ff-7e9a-4ab7-8b4c-a5fa677103b2" targetNamespace="http://schemas.microsoft.com/office/2006/metadata/properties" ma:root="true" ma:fieldsID="f78b4945968f3ddefe228131456b4b9b" ns1:_="" ns3:_="" ns4:_="">
    <xsd:import namespace="http://schemas.microsoft.com/sharepoint/v3"/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875D3-E41D-436C-85A2-1B5ECF542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4250BF-636B-48CF-8EFB-D85B5B2EFC19}">
  <ds:schemaRefs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0dcfd5ff-7e9a-4ab7-8b4c-a5fa677103b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303F41-3C8E-48BE-8677-0F77D60A8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39590</TotalTime>
  <Words>760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2_Office Theme</vt:lpstr>
      <vt:lpstr>PowerPoint Presentation</vt:lpstr>
      <vt:lpstr>agenda</vt:lpstr>
      <vt:lpstr>Automated Decision Support (ADS)</vt:lpstr>
      <vt:lpstr>ADS Continued</vt:lpstr>
      <vt:lpstr>Automated review summary document (ARSD)</vt:lpstr>
      <vt:lpstr>Health data repository (HDR) Document</vt:lpstr>
      <vt:lpstr>Evidence evaluation capability</vt:lpstr>
      <vt:lpstr>Exam drafting and ordering capability</vt:lpstr>
      <vt:lpstr>Inferred Issues</vt:lpstr>
      <vt:lpstr>VA Form 20-0995, Supplemental Claims</vt:lpstr>
      <vt:lpstr>Supplemental Claim Continued</vt:lpstr>
      <vt:lpstr>Supplemental Claims Continued</vt:lpstr>
      <vt:lpstr>Voided Checks and va form 21-526EZ</vt:lpstr>
      <vt:lpstr>Character of Discharges (COD)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EIE Desktop Technologies</dc:creator>
  <cp:lastModifiedBy>Carter, Megan VBASFAL</cp:lastModifiedBy>
  <cp:revision>743</cp:revision>
  <cp:lastPrinted>2023-10-31T15:31:22Z</cp:lastPrinted>
  <dcterms:created xsi:type="dcterms:W3CDTF">2011-10-25T01:35:33Z</dcterms:created>
  <dcterms:modified xsi:type="dcterms:W3CDTF">2025-09-05T12:38:15Z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0x010100DAA5B2A172BF5342A0008FE59BF97A0D</vt:lpwstr>
  </property>
</Properties>
</file>